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-96" y="-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C7481-4A65-4369-8083-93A099EAF679}" type="datetimeFigureOut">
              <a:rPr lang="nl-BE" smtClean="0"/>
              <a:pPr/>
              <a:t>25-02-2017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506EA-D2E9-499B-847A-B32D0FE3781E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057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EFD3-2E89-4A79-910A-D5C4093183B9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C599-8855-4F38-8F40-F9F89EBB0B7B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3F2E-F1D4-4F38-9277-166286CF723B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44B7-5F97-4D34-A14E-9B6611FDFDAA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3C97-4024-4822-85B4-C82633E93E41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12C9-40AA-465C-BE3A-7585E157E8D7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A07A-C0A9-476D-B382-884FF5597DEA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6CB4-54DD-485F-9C4C-44F55B4BA726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4316-3DB0-49CB-99D0-9CAADDFA7FCE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A4C-4BE3-4683-88D5-AC29860856EE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AF7F-58B7-4458-9CE8-C1506B05A403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D8D2-85C6-4400-8A08-D29E560D4031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5727-44D2-4609-BE16-EBCD19C9096D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6ACD-1039-4EAA-9754-58D256FF08A2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4040-8FD9-472D-97FC-1FE10E6E5D2C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D5A1-76AD-4003-B4A2-DA9775BB0F8B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A2E-B9A8-44DC-B38B-E50000E59071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75EC5C-2074-4FA8-9178-EECFCBE6B006}" type="datetime1">
              <a:rPr lang="en-US" smtClean="0"/>
              <a:pPr/>
              <a:t>25-02-2017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Rotary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Donderdag, 23 februari 1905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543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745" y="1242105"/>
            <a:ext cx="6929742" cy="53952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83303" y="1812290"/>
            <a:ext cx="38229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Paul Harris, advocaat, start met vier cliënten een vriendenclub.</a:t>
            </a:r>
          </a:p>
          <a:p>
            <a:pPr algn="ctr"/>
            <a:r>
              <a:rPr lang="nl-BE" sz="2400" dirty="0"/>
              <a:t>Uit onvrede met de heersende wetteloosheid in Chicago en uit de wil om goed te doen voor elkaar en voor de wereld.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792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212" y="1400784"/>
            <a:ext cx="7741535" cy="523327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5502" y="295729"/>
            <a:ext cx="403571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Vier vrienden in Chicago :</a:t>
            </a:r>
          </a:p>
          <a:p>
            <a:r>
              <a:rPr lang="nl-BE" sz="2400" dirty="0" err="1"/>
              <a:t>Vlnr</a:t>
            </a:r>
            <a:r>
              <a:rPr lang="nl-BE" sz="2400" dirty="0"/>
              <a:t> :</a:t>
            </a:r>
          </a:p>
          <a:p>
            <a:endParaRPr lang="nl-BE" sz="2400" dirty="0"/>
          </a:p>
          <a:p>
            <a:pPr marL="285750" indent="-285750">
              <a:buFontTx/>
              <a:buChar char="-"/>
            </a:pPr>
            <a:r>
              <a:rPr lang="nl-BE" sz="2400" dirty="0"/>
              <a:t>Sylvester </a:t>
            </a:r>
            <a:r>
              <a:rPr lang="nl-BE" sz="2400" dirty="0" err="1"/>
              <a:t>Schiele</a:t>
            </a:r>
            <a:r>
              <a:rPr lang="nl-BE" sz="2400" dirty="0"/>
              <a:t>, kolenhandelaar, 34 jaar, 1</a:t>
            </a:r>
            <a:r>
              <a:rPr lang="nl-BE" sz="2400" baseline="30000" dirty="0"/>
              <a:t>ste</a:t>
            </a:r>
            <a:r>
              <a:rPr lang="nl-BE" sz="2400" dirty="0"/>
              <a:t> voorzitter.</a:t>
            </a:r>
          </a:p>
          <a:p>
            <a:pPr marL="285750" indent="-285750">
              <a:buFontTx/>
              <a:buChar char="-"/>
            </a:pPr>
            <a:endParaRPr lang="nl-BE" sz="2400" dirty="0"/>
          </a:p>
          <a:p>
            <a:pPr marL="285750" indent="-285750">
              <a:buFontTx/>
              <a:buChar char="-"/>
            </a:pPr>
            <a:r>
              <a:rPr lang="nl-BE" sz="2400" dirty="0"/>
              <a:t>Paul Harris, advocaat, 36 jaar, oprichter.</a:t>
            </a:r>
          </a:p>
          <a:p>
            <a:pPr marL="285750" indent="-285750">
              <a:buFontTx/>
              <a:buChar char="-"/>
            </a:pPr>
            <a:endParaRPr lang="nl-BE" sz="2400" dirty="0"/>
          </a:p>
          <a:p>
            <a:pPr marL="285750" indent="-285750">
              <a:buFontTx/>
              <a:buChar char="-"/>
            </a:pPr>
            <a:r>
              <a:rPr lang="nl-BE" sz="2400" dirty="0" err="1"/>
              <a:t>Hiram</a:t>
            </a:r>
            <a:r>
              <a:rPr lang="nl-BE" sz="2400" dirty="0"/>
              <a:t> </a:t>
            </a:r>
            <a:r>
              <a:rPr lang="nl-BE" sz="2400" dirty="0" err="1"/>
              <a:t>Shorey</a:t>
            </a:r>
            <a:r>
              <a:rPr lang="nl-BE" sz="2400" dirty="0"/>
              <a:t>, textielhandelaar, 42 jaar.</a:t>
            </a:r>
          </a:p>
          <a:p>
            <a:pPr marL="285750" indent="-285750">
              <a:buFontTx/>
              <a:buChar char="-"/>
            </a:pPr>
            <a:endParaRPr lang="nl-BE" sz="2400" dirty="0"/>
          </a:p>
          <a:p>
            <a:pPr marL="285750" indent="-285750">
              <a:buFontTx/>
              <a:buChar char="-"/>
            </a:pPr>
            <a:r>
              <a:rPr lang="nl-BE" sz="2400" dirty="0"/>
              <a:t>Gus </a:t>
            </a:r>
            <a:r>
              <a:rPr lang="nl-BE" sz="2400" dirty="0" err="1"/>
              <a:t>Loehr</a:t>
            </a:r>
            <a:r>
              <a:rPr lang="nl-BE" sz="2400" dirty="0"/>
              <a:t>, mijningenieur, 40 jaar.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362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4326" y="2018829"/>
            <a:ext cx="3424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Wekelijkse vergaderingen, telkens in het kantoor van een ander lid : </a:t>
            </a:r>
          </a:p>
          <a:p>
            <a:pPr algn="ctr"/>
            <a:endParaRPr lang="nl-BE" sz="2400" dirty="0"/>
          </a:p>
          <a:p>
            <a:pPr algn="ctr"/>
            <a:r>
              <a:rPr lang="nl-BE" sz="2400" dirty="0"/>
              <a:t>roterende vergaderingen </a:t>
            </a:r>
          </a:p>
          <a:p>
            <a:pPr algn="ctr"/>
            <a:endParaRPr lang="nl-BE" sz="2400" dirty="0"/>
          </a:p>
          <a:p>
            <a:pPr algn="ctr"/>
            <a:r>
              <a:rPr lang="nl-BE" sz="2400" dirty="0"/>
              <a:t>			Rotary.</a:t>
            </a:r>
          </a:p>
        </p:txBody>
      </p:sp>
      <p:sp>
        <p:nvSpPr>
          <p:cNvPr id="3" name="Pijl: rechts 2"/>
          <p:cNvSpPr/>
          <p:nvPr/>
        </p:nvSpPr>
        <p:spPr>
          <a:xfrm>
            <a:off x="1027625" y="5070102"/>
            <a:ext cx="906012" cy="260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774" y="1200929"/>
            <a:ext cx="7520476" cy="5422594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605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82102" y="2024245"/>
            <a:ext cx="32587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Eerste project :</a:t>
            </a:r>
          </a:p>
          <a:p>
            <a:pPr algn="ctr"/>
            <a:endParaRPr lang="nl-BE" sz="2400" dirty="0"/>
          </a:p>
          <a:p>
            <a:pPr algn="ctr"/>
            <a:r>
              <a:rPr lang="nl-BE" sz="2400" dirty="0"/>
              <a:t>Het installeren van openbare toiletten in Chicago.</a:t>
            </a:r>
          </a:p>
          <a:p>
            <a:pPr algn="ctr"/>
            <a:endParaRPr lang="nl-BE" sz="2400" dirty="0"/>
          </a:p>
          <a:p>
            <a:pPr algn="ctr"/>
            <a:r>
              <a:rPr lang="nl-BE" sz="2400" dirty="0"/>
              <a:t>Dit project maakte van Rotary de eerste serviceclub ter wereld.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261" y="1284051"/>
            <a:ext cx="8278488" cy="5381017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193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578" y="1897231"/>
            <a:ext cx="2605514" cy="3963640"/>
          </a:xfrm>
        </p:spPr>
        <p:txBody>
          <a:bodyPr/>
          <a:lstStyle/>
          <a:p>
            <a:pPr algn="ctr"/>
            <a:r>
              <a:rPr lang="nl-BE" dirty="0"/>
              <a:t>Happy </a:t>
            </a:r>
            <a:r>
              <a:rPr lang="nl-BE" dirty="0" err="1"/>
              <a:t>Birthday</a:t>
            </a:r>
            <a:r>
              <a:rPr lang="nl-BE" dirty="0"/>
              <a:t>, </a:t>
            </a:r>
            <a:r>
              <a:rPr lang="nl-BE" dirty="0" err="1"/>
              <a:t>dear</a:t>
            </a:r>
            <a:r>
              <a:rPr lang="nl-BE" dirty="0"/>
              <a:t> Rotary.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775" y="277671"/>
            <a:ext cx="6634263" cy="6324664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7395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138</Words>
  <Application>Microsoft Macintosh PowerPoint</Application>
  <PresentationFormat>Aangepast</PresentationFormat>
  <Paragraphs>31</Paragraphs>
  <Slides>6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Ion</vt:lpstr>
      <vt:lpstr>Rotary</vt:lpstr>
      <vt:lpstr>Dia 2</vt:lpstr>
      <vt:lpstr>Dia 3</vt:lpstr>
      <vt:lpstr>Dia 4</vt:lpstr>
      <vt:lpstr>Dia 5</vt:lpstr>
      <vt:lpstr>Happy Birthday, dear Rotary.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</dc:title>
  <dc:creator>Patrick Despiegelaere</dc:creator>
  <cp:lastModifiedBy>iMac</cp:lastModifiedBy>
  <cp:revision>9</cp:revision>
  <dcterms:created xsi:type="dcterms:W3CDTF">2017-02-25T16:33:30Z</dcterms:created>
  <dcterms:modified xsi:type="dcterms:W3CDTF">2017-02-25T16:33:54Z</dcterms:modified>
</cp:coreProperties>
</file>